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</p:sldIdLst>
  <p:sldSz cx="12192000" cy="6858000"/>
  <p:notesSz cx="6858000" cy="9144000"/>
  <p:defaultTextStyle>
    <a:defPPr>
      <a:defRPr lang="th-TH"/>
    </a:defPPr>
    <a:lvl1pPr marL="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20" y="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322DC3-1550-4A43-8C6F-5BD7182479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8F019D4-BED9-4BBD-B9BF-ABDE0EAC2FA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113651-01C7-4213-B064-16EC5A79DA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362AE-80AC-4144-89CE-847021B6354E}" type="datetimeFigureOut">
              <a:rPr lang="th-TH" smtClean="0"/>
              <a:t>17/04/64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5B2AA9-7274-4516-83EF-A813B368D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08EF90-C1AD-4610-8E51-2E22D88EB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9F89-6839-4A35-8945-146BAED96AC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183500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3A0D13-4AB6-405C-8118-CE307AB90F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1B676D-BA71-44CB-8512-96B53A5C63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F8B8C3-38E0-4922-AC49-838010F48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362AE-80AC-4144-89CE-847021B6354E}" type="datetimeFigureOut">
              <a:rPr lang="th-TH" smtClean="0"/>
              <a:t>17/04/64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0D04D1-E7BD-4E8C-B12E-4FC3BBE1C0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408F06-C68F-421C-95DA-F5B7E592F6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9F89-6839-4A35-8945-146BAED96AC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7457612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4A98DD8-4311-414F-B714-C16FDA8A21B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7D53983-F468-4518-B5AB-C2482B9F1C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875353-DA45-49D7-BF0A-55D941EAB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362AE-80AC-4144-89CE-847021B6354E}" type="datetimeFigureOut">
              <a:rPr lang="th-TH" smtClean="0"/>
              <a:t>17/04/64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22FCD2-062F-4EBB-AD03-4584992D0E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286A68-E24E-4456-8A90-1E4882F6D9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9F89-6839-4A35-8945-146BAED96AC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40757258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40145-A745-460D-A2E2-F8E6CFCDE1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F7D24D-BFA8-4055-BE04-77FF94FF40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B96FDF-D70B-4810-872F-F57B55077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362AE-80AC-4144-89CE-847021B6354E}" type="datetimeFigureOut">
              <a:rPr lang="th-TH" smtClean="0"/>
              <a:t>17/04/64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58876-22A6-49B5-97F4-F478B276B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E14D09-FA6A-47A6-94E9-83F2EF923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9F89-6839-4A35-8945-146BAED96AC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036531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F662BA-2D23-47B5-9806-1257050C0A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34A2ED-2BDF-4D9D-8B27-6781F1DEB7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DFF66C-213B-476B-B5AF-7EFEF9F81D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362AE-80AC-4144-89CE-847021B6354E}" type="datetimeFigureOut">
              <a:rPr lang="th-TH" smtClean="0"/>
              <a:t>17/04/64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1A7796-2529-4D9B-B7B8-CAE230AD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D14183-E72A-47AA-92ED-E8D91FD33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9F89-6839-4A35-8945-146BAED96AC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3821489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1320F-91DB-4C57-8EF4-E19472E983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14A92F-2D18-4D6F-BEF9-A8B9A8F58E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A58A6E-BB4B-4619-9524-BC3EE349131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E1C15D-2056-40C2-B2A2-D01FF5BFB2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362AE-80AC-4144-89CE-847021B6354E}" type="datetimeFigureOut">
              <a:rPr lang="th-TH" smtClean="0"/>
              <a:t>17/04/64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D00F2F7-2F7F-42B0-AE8E-3540BA005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02654C-0CB0-4E94-95F9-988B396DF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9F89-6839-4A35-8945-146BAED96AC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806030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593D23-C106-4617-B3BE-49DF4EFB6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BF085-E4F0-4047-B570-FB62072635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530BF56-8FBE-4FB6-92F1-A9CB7CA5DB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416FB08-56FF-45D5-A6FB-1AD6FF12A8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9764E17-A363-4BF0-80CF-44EC3C29A8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D2D82D-3761-4DC1-8E32-468A46CE0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362AE-80AC-4144-89CE-847021B6354E}" type="datetimeFigureOut">
              <a:rPr lang="th-TH" smtClean="0"/>
              <a:t>17/04/64</a:t>
            </a:fld>
            <a:endParaRPr lang="th-TH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403FC8-9FBC-41EB-8E29-52F99338C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B6D5EF-D7EF-45A7-8A18-10E3729D7D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9F89-6839-4A35-8945-146BAED96AC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487746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526B48-7438-4138-89F2-43C7AC0B8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FC9692B-FBD1-4968-A951-9199F140A1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362AE-80AC-4144-89CE-847021B6354E}" type="datetimeFigureOut">
              <a:rPr lang="th-TH" smtClean="0"/>
              <a:t>17/04/64</a:t>
            </a:fld>
            <a:endParaRPr lang="th-TH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CB58C5-00A4-43BF-B133-71905AE36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866EB87-5DC2-4EBC-8E5D-652327FE7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9F89-6839-4A35-8945-146BAED96AC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417876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2973C9B-0866-4341-913E-CA5C6A2DB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362AE-80AC-4144-89CE-847021B6354E}" type="datetimeFigureOut">
              <a:rPr lang="th-TH" smtClean="0"/>
              <a:t>17/04/64</a:t>
            </a:fld>
            <a:endParaRPr lang="th-TH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6BEB95-56CD-4DE5-BE4F-DC670B18E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1E0112-127C-4512-A4FB-BABC536E9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9F89-6839-4A35-8945-146BAED96AC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1314776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394EFE-3B39-4206-800F-C09223EEA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4E0012-BF5C-4E99-8F62-C3EEAAB935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ABBC0A-D195-48D7-ACE5-0787BB2A26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499756-DFD5-46C6-9EEC-D0C5A2720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362AE-80AC-4144-89CE-847021B6354E}" type="datetimeFigureOut">
              <a:rPr lang="th-TH" smtClean="0"/>
              <a:t>17/04/64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47CF1F-F3D1-497F-B760-06444E6C8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87D097-3B61-4B4C-8314-1858741A5D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9F89-6839-4A35-8945-146BAED96AC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18419622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9FB46-BC09-4D89-A08E-24CF783F4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3A4FD74-1A71-4A32-8D28-B8623122DF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h-TH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052F82-657A-4E3E-BAFF-61BFB54CC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340CD5-055F-4286-B61D-73BFC2B87F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1362AE-80AC-4144-89CE-847021B6354E}" type="datetimeFigureOut">
              <a:rPr lang="th-TH" smtClean="0"/>
              <a:t>17/04/64</a:t>
            </a:fld>
            <a:endParaRPr lang="th-TH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882D5D-96F2-4C24-B882-0A73C70F8A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5E0EA7-0021-401A-A389-4213E812CA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889F89-6839-4A35-8945-146BAED96AC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529272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2246280-2ECA-41B5-B620-B5369DC8B0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h-TH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9E2F21-0CD9-4DC7-8764-8BAD5AFAB6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h-TH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509A94-B6E7-4183-B746-01B9F837798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1362AE-80AC-4144-89CE-847021B6354E}" type="datetimeFigureOut">
              <a:rPr lang="th-TH" smtClean="0"/>
              <a:t>17/04/64</a:t>
            </a:fld>
            <a:endParaRPr lang="th-TH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9A9A17-9C76-4A1C-8DFF-16928E4BFA2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h-TH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6774C-17C5-49FB-A90E-D176672510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89F89-6839-4A35-8945-146BAED96ACD}" type="slidenum">
              <a:rPr lang="th-TH" smtClean="0"/>
              <a:t>‹#›</a:t>
            </a:fld>
            <a:endParaRPr lang="th-TH"/>
          </a:p>
        </p:txBody>
      </p:sp>
    </p:spTree>
    <p:extLst>
      <p:ext uri="{BB962C8B-B14F-4D97-AF65-F5344CB8AC3E}">
        <p14:creationId xmlns:p14="http://schemas.microsoft.com/office/powerpoint/2010/main" val="2900414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h-TH"/>
      </a:defPPr>
      <a:lvl1pPr marL="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JPG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B2DB456-1EEE-4B21-968E-35AADB34B1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60" y="832513"/>
            <a:ext cx="2510312" cy="557944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FE180F-53B2-443A-A6A0-24C9FAE0340D}"/>
              </a:ext>
            </a:extLst>
          </p:cNvPr>
          <p:cNvSpPr txBox="1"/>
          <p:nvPr/>
        </p:nvSpPr>
        <p:spPr>
          <a:xfrm>
            <a:off x="777414" y="3863787"/>
            <a:ext cx="21355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>
                <a:solidFill>
                  <a:schemeClr val="bg1"/>
                </a:solidFill>
              </a:rPr>
              <a:t>กดเพื่อเปิดโปรแกรม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FF23C707-67AE-4FFD-B34E-A0F54BBC279B}"/>
              </a:ext>
            </a:extLst>
          </p:cNvPr>
          <p:cNvCxnSpPr>
            <a:cxnSpLocks/>
            <a:endCxn id="7" idx="0"/>
          </p:cNvCxnSpPr>
          <p:nvPr/>
        </p:nvCxnSpPr>
        <p:spPr>
          <a:xfrm flipH="1">
            <a:off x="1845175" y="3200400"/>
            <a:ext cx="191443" cy="6633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8B1FCE12-F087-4C56-8DF8-17F4129A6B86}"/>
              </a:ext>
            </a:extLst>
          </p:cNvPr>
          <p:cNvSpPr txBox="1"/>
          <p:nvPr/>
        </p:nvSpPr>
        <p:spPr>
          <a:xfrm>
            <a:off x="232222" y="242792"/>
            <a:ext cx="31325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b="1" dirty="0"/>
              <a:t>วิธีการใช้โปรแกรม </a:t>
            </a:r>
            <a:r>
              <a:rPr lang="en-US" b="1" dirty="0"/>
              <a:t>DMSS</a:t>
            </a:r>
            <a:endParaRPr lang="th-TH" b="1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4B5B0C5-3252-46EC-95FD-1048528987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17"/>
          <a:stretch/>
        </p:blipFill>
        <p:spPr>
          <a:xfrm>
            <a:off x="3776354" y="832512"/>
            <a:ext cx="2657169" cy="557944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4F48744E-E3F7-4236-A218-5E8F6A464FB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235" b="52319"/>
          <a:stretch/>
        </p:blipFill>
        <p:spPr>
          <a:xfrm>
            <a:off x="7658397" y="1138844"/>
            <a:ext cx="2657169" cy="315884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6A9EB9E3-D95F-4D22-9478-F8FCB7AF8DB7}"/>
              </a:ext>
            </a:extLst>
          </p:cNvPr>
          <p:cNvSpPr txBox="1"/>
          <p:nvPr/>
        </p:nvSpPr>
        <p:spPr>
          <a:xfrm>
            <a:off x="8159308" y="3065911"/>
            <a:ext cx="11031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800" dirty="0"/>
              <a:t>หยุดภาพเพื่อดู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0B5227C-4784-4086-931C-290F4DFAEA4E}"/>
              </a:ext>
            </a:extLst>
          </p:cNvPr>
          <p:cNvSpPr txBox="1"/>
          <p:nvPr/>
        </p:nvSpPr>
        <p:spPr>
          <a:xfrm>
            <a:off x="8742341" y="2760125"/>
            <a:ext cx="17684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800" dirty="0"/>
              <a:t>ปรับเพื่อดูภาพระดับ </a:t>
            </a:r>
            <a:r>
              <a:rPr lang="en-US" sz="1400" dirty="0"/>
              <a:t>HD</a:t>
            </a:r>
            <a:endParaRPr lang="th-TH" sz="1800" dirty="0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0AB77C8F-322F-4DB8-B0AA-1EE37099AB70}"/>
              </a:ext>
            </a:extLst>
          </p:cNvPr>
          <p:cNvSpPr txBox="1"/>
          <p:nvPr/>
        </p:nvSpPr>
        <p:spPr>
          <a:xfrm>
            <a:off x="9238699" y="2405299"/>
            <a:ext cx="11592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800" dirty="0"/>
              <a:t>เปิดเพื่อฟังเสียง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AEC3C7A-C51B-405B-A740-AEFCC9B617F5}"/>
              </a:ext>
            </a:extLst>
          </p:cNvPr>
          <p:cNvSpPr txBox="1"/>
          <p:nvPr/>
        </p:nvSpPr>
        <p:spPr>
          <a:xfrm>
            <a:off x="9795976" y="2032310"/>
            <a:ext cx="19287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800" dirty="0"/>
              <a:t>ปรับเป็นดูภาพแบบหลายจอ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031DDF1-9675-4B5B-8245-8FCD8D3874B9}"/>
              </a:ext>
            </a:extLst>
          </p:cNvPr>
          <p:cNvSpPr txBox="1"/>
          <p:nvPr/>
        </p:nvSpPr>
        <p:spPr>
          <a:xfrm>
            <a:off x="10292334" y="1643741"/>
            <a:ext cx="16482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800" dirty="0"/>
              <a:t>ปรับเป็นดูภาพแนวนอน</a:t>
            </a:r>
          </a:p>
        </p:txBody>
      </p:sp>
      <p:cxnSp>
        <p:nvCxnSpPr>
          <p:cNvPr id="34" name="Connector: Elbow 33">
            <a:extLst>
              <a:ext uri="{FF2B5EF4-FFF2-40B4-BE49-F238E27FC236}">
                <a16:creationId xmlns:a16="http://schemas.microsoft.com/office/drawing/2014/main" id="{340A81CF-FC4D-4B12-A8C3-D1552BB2B42B}"/>
              </a:ext>
            </a:extLst>
          </p:cNvPr>
          <p:cNvCxnSpPr>
            <a:cxnSpLocks/>
          </p:cNvCxnSpPr>
          <p:nvPr/>
        </p:nvCxnSpPr>
        <p:spPr>
          <a:xfrm rot="16200000" flipH="1">
            <a:off x="7123501" y="2196036"/>
            <a:ext cx="1870664" cy="238418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or: Elbow 34">
            <a:extLst>
              <a:ext uri="{FF2B5EF4-FFF2-40B4-BE49-F238E27FC236}">
                <a16:creationId xmlns:a16="http://schemas.microsoft.com/office/drawing/2014/main" id="{A3A084EF-4313-4D16-ADC5-7884C710FF2E}"/>
              </a:ext>
            </a:extLst>
          </p:cNvPr>
          <p:cNvCxnSpPr>
            <a:cxnSpLocks/>
            <a:endCxn id="29" idx="1"/>
          </p:cNvCxnSpPr>
          <p:nvPr/>
        </p:nvCxnSpPr>
        <p:spPr>
          <a:xfrm rot="16200000" flipH="1">
            <a:off x="7805821" y="2008271"/>
            <a:ext cx="1589968" cy="283071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FEDAF03F-927E-48AA-98EE-962D64E448F6}"/>
              </a:ext>
            </a:extLst>
          </p:cNvPr>
          <p:cNvCxnSpPr>
            <a:cxnSpLocks/>
            <a:endCxn id="30" idx="1"/>
          </p:cNvCxnSpPr>
          <p:nvPr/>
        </p:nvCxnSpPr>
        <p:spPr>
          <a:xfrm rot="16200000" flipH="1">
            <a:off x="8479592" y="1830858"/>
            <a:ext cx="1235142" cy="283071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or: Elbow 38">
            <a:extLst>
              <a:ext uri="{FF2B5EF4-FFF2-40B4-BE49-F238E27FC236}">
                <a16:creationId xmlns:a16="http://schemas.microsoft.com/office/drawing/2014/main" id="{E38B8EB7-4A63-4125-8F6A-1F90C5786CCD}"/>
              </a:ext>
            </a:extLst>
          </p:cNvPr>
          <p:cNvCxnSpPr>
            <a:cxnSpLocks/>
            <a:endCxn id="31" idx="1"/>
          </p:cNvCxnSpPr>
          <p:nvPr/>
        </p:nvCxnSpPr>
        <p:spPr>
          <a:xfrm rot="16200000" flipH="1">
            <a:off x="9226678" y="1647678"/>
            <a:ext cx="855374" cy="283221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or: Elbow 40">
            <a:extLst>
              <a:ext uri="{FF2B5EF4-FFF2-40B4-BE49-F238E27FC236}">
                <a16:creationId xmlns:a16="http://schemas.microsoft.com/office/drawing/2014/main" id="{27FE08F5-8BAD-4A63-824E-EF4BE374E321}"/>
              </a:ext>
            </a:extLst>
          </p:cNvPr>
          <p:cNvCxnSpPr>
            <a:cxnSpLocks/>
            <a:endCxn id="32" idx="1"/>
          </p:cNvCxnSpPr>
          <p:nvPr/>
        </p:nvCxnSpPr>
        <p:spPr>
          <a:xfrm rot="16200000" flipH="1">
            <a:off x="9934764" y="1470837"/>
            <a:ext cx="454862" cy="260277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D419F975-1482-4D1C-9683-DF41F7A977BF}"/>
              </a:ext>
            </a:extLst>
          </p:cNvPr>
          <p:cNvCxnSpPr>
            <a:cxnSpLocks/>
          </p:cNvCxnSpPr>
          <p:nvPr/>
        </p:nvCxnSpPr>
        <p:spPr>
          <a:xfrm flipV="1">
            <a:off x="6458656" y="1454729"/>
            <a:ext cx="1162273" cy="1674728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011DEDC6-7FFE-4633-8654-6A269DB20AAB}"/>
              </a:ext>
            </a:extLst>
          </p:cNvPr>
          <p:cNvCxnSpPr>
            <a:cxnSpLocks/>
          </p:cNvCxnSpPr>
          <p:nvPr/>
        </p:nvCxnSpPr>
        <p:spPr>
          <a:xfrm>
            <a:off x="6445765" y="3782155"/>
            <a:ext cx="1173674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A26E09BE-BB5A-4A9B-B99F-F312CA709D98}"/>
              </a:ext>
            </a:extLst>
          </p:cNvPr>
          <p:cNvSpPr txBox="1"/>
          <p:nvPr/>
        </p:nvSpPr>
        <p:spPr>
          <a:xfrm>
            <a:off x="6367549" y="309292"/>
            <a:ext cx="10871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/>
              <a:t>เมนูต่างๆ</a:t>
            </a:r>
            <a:endParaRPr lang="en-US" dirty="0"/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79A33308-C424-4698-A99F-343880B26D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7086" y="3474616"/>
            <a:ext cx="2943225" cy="933450"/>
          </a:xfrm>
          <a:prstGeom prst="rect">
            <a:avLst/>
          </a:prstGeom>
        </p:spPr>
      </p:pic>
      <p:cxnSp>
        <p:nvCxnSpPr>
          <p:cNvPr id="23" name="Connector: Elbow 22">
            <a:extLst>
              <a:ext uri="{FF2B5EF4-FFF2-40B4-BE49-F238E27FC236}">
                <a16:creationId xmlns:a16="http://schemas.microsoft.com/office/drawing/2014/main" id="{79A1D049-C07A-47EC-8557-668DDB97995A}"/>
              </a:ext>
            </a:extLst>
          </p:cNvPr>
          <p:cNvCxnSpPr>
            <a:cxnSpLocks/>
          </p:cNvCxnSpPr>
          <p:nvPr/>
        </p:nvCxnSpPr>
        <p:spPr>
          <a:xfrm rot="16200000" flipH="1">
            <a:off x="7230910" y="5184015"/>
            <a:ext cx="1870664" cy="238418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nector: Elbow 23">
            <a:extLst>
              <a:ext uri="{FF2B5EF4-FFF2-40B4-BE49-F238E27FC236}">
                <a16:creationId xmlns:a16="http://schemas.microsoft.com/office/drawing/2014/main" id="{8114355E-5415-4CC9-9775-F45BF7C66124}"/>
              </a:ext>
            </a:extLst>
          </p:cNvPr>
          <p:cNvCxnSpPr>
            <a:cxnSpLocks/>
          </p:cNvCxnSpPr>
          <p:nvPr/>
        </p:nvCxnSpPr>
        <p:spPr>
          <a:xfrm rot="16200000" flipH="1">
            <a:off x="7975040" y="5021340"/>
            <a:ext cx="1589968" cy="283071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nector: Elbow 27">
            <a:extLst>
              <a:ext uri="{FF2B5EF4-FFF2-40B4-BE49-F238E27FC236}">
                <a16:creationId xmlns:a16="http://schemas.microsoft.com/office/drawing/2014/main" id="{2955D808-CE1E-4BCB-800E-E082195391B6}"/>
              </a:ext>
            </a:extLst>
          </p:cNvPr>
          <p:cNvCxnSpPr>
            <a:cxnSpLocks/>
          </p:cNvCxnSpPr>
          <p:nvPr/>
        </p:nvCxnSpPr>
        <p:spPr>
          <a:xfrm rot="16200000" flipH="1">
            <a:off x="8680297" y="4843927"/>
            <a:ext cx="1235142" cy="283071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Connector: Elbow 32">
            <a:extLst>
              <a:ext uri="{FF2B5EF4-FFF2-40B4-BE49-F238E27FC236}">
                <a16:creationId xmlns:a16="http://schemas.microsoft.com/office/drawing/2014/main" id="{92C59F7B-BAE8-4ECC-8F6F-C06D9CAA6714}"/>
              </a:ext>
            </a:extLst>
          </p:cNvPr>
          <p:cNvCxnSpPr>
            <a:cxnSpLocks/>
          </p:cNvCxnSpPr>
          <p:nvPr/>
        </p:nvCxnSpPr>
        <p:spPr>
          <a:xfrm rot="16200000" flipH="1">
            <a:off x="9398100" y="4686825"/>
            <a:ext cx="855374" cy="283221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Connector: Elbow 35">
            <a:extLst>
              <a:ext uri="{FF2B5EF4-FFF2-40B4-BE49-F238E27FC236}">
                <a16:creationId xmlns:a16="http://schemas.microsoft.com/office/drawing/2014/main" id="{1E36E21F-BBD9-4BCA-954D-A581694E5BDE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114878" y="4523208"/>
            <a:ext cx="454862" cy="260277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159753A6-AE41-48E8-90B4-F9B0BAABBCE4}"/>
              </a:ext>
            </a:extLst>
          </p:cNvPr>
          <p:cNvSpPr txBox="1"/>
          <p:nvPr/>
        </p:nvSpPr>
        <p:spPr>
          <a:xfrm>
            <a:off x="8222829" y="6069279"/>
            <a:ext cx="17235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/>
              <a:t>เลือกบันทึกเวลา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C1B13EB7-C270-4A16-9C05-8BA52E425151}"/>
              </a:ext>
            </a:extLst>
          </p:cNvPr>
          <p:cNvSpPr txBox="1"/>
          <p:nvPr/>
        </p:nvSpPr>
        <p:spPr>
          <a:xfrm>
            <a:off x="8909503" y="5795055"/>
            <a:ext cx="907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/>
              <a:t>ถ่ายภาพ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04E31E4F-4303-42DE-A539-6F248CAD4E72}"/>
              </a:ext>
            </a:extLst>
          </p:cNvPr>
          <p:cNvSpPr txBox="1"/>
          <p:nvPr/>
        </p:nvSpPr>
        <p:spPr>
          <a:xfrm>
            <a:off x="9427945" y="5450576"/>
            <a:ext cx="907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/>
              <a:t>พูดออกกล้อง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FDC5AB9-AE87-4940-9229-D75CE603056F}"/>
              </a:ext>
            </a:extLst>
          </p:cNvPr>
          <p:cNvSpPr txBox="1"/>
          <p:nvPr/>
        </p:nvSpPr>
        <p:spPr>
          <a:xfrm>
            <a:off x="9908706" y="5100796"/>
            <a:ext cx="907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/>
              <a:t>บันทึกกล้อง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CCF8E6F-DA73-49E9-BDA3-667FA6A9AC7D}"/>
              </a:ext>
            </a:extLst>
          </p:cNvPr>
          <p:cNvSpPr txBox="1"/>
          <p:nvPr/>
        </p:nvSpPr>
        <p:spPr>
          <a:xfrm>
            <a:off x="10432339" y="4717114"/>
            <a:ext cx="129382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/>
              <a:t>เปิดหลายจอ</a:t>
            </a:r>
          </a:p>
        </p:txBody>
      </p:sp>
    </p:spTree>
    <p:extLst>
      <p:ext uri="{BB962C8B-B14F-4D97-AF65-F5344CB8AC3E}">
        <p14:creationId xmlns:p14="http://schemas.microsoft.com/office/powerpoint/2010/main" val="16805209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4B2751B-D977-4125-B4E4-C4FB4FC625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86" y="390957"/>
            <a:ext cx="2582158" cy="5739130"/>
          </a:xfrm>
          <a:prstGeom prst="rect">
            <a:avLst/>
          </a:prstGeom>
        </p:spPr>
      </p:pic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F3B41EEC-7EB7-445D-A7C3-70B798BFB0C2}"/>
              </a:ext>
            </a:extLst>
          </p:cNvPr>
          <p:cNvCxnSpPr>
            <a:cxnSpLocks/>
          </p:cNvCxnSpPr>
          <p:nvPr/>
        </p:nvCxnSpPr>
        <p:spPr>
          <a:xfrm>
            <a:off x="1251973" y="3526123"/>
            <a:ext cx="3502907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Picture 47">
            <a:extLst>
              <a:ext uri="{FF2B5EF4-FFF2-40B4-BE49-F238E27FC236}">
                <a16:creationId xmlns:a16="http://schemas.microsoft.com/office/drawing/2014/main" id="{0AF42E14-07C0-4A8D-B02E-84A669AD921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8659" y="390957"/>
            <a:ext cx="2582158" cy="5739132"/>
          </a:xfrm>
          <a:prstGeom prst="rect">
            <a:avLst/>
          </a:prstGeom>
        </p:spPr>
      </p:pic>
      <p:sp>
        <p:nvSpPr>
          <p:cNvPr id="49" name="TextBox 48">
            <a:extLst>
              <a:ext uri="{FF2B5EF4-FFF2-40B4-BE49-F238E27FC236}">
                <a16:creationId xmlns:a16="http://schemas.microsoft.com/office/drawing/2014/main" id="{035FE551-89D3-4DFF-9809-21A9C098A259}"/>
              </a:ext>
            </a:extLst>
          </p:cNvPr>
          <p:cNvSpPr txBox="1"/>
          <p:nvPr/>
        </p:nvSpPr>
        <p:spPr>
          <a:xfrm>
            <a:off x="3492095" y="2905780"/>
            <a:ext cx="19175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/>
              <a:t>เลือนดูเวลาบึกทึก</a:t>
            </a:r>
            <a:endParaRPr lang="en-US" dirty="0"/>
          </a:p>
        </p:txBody>
      </p: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D87EC6A6-ECBE-438D-8AC8-F7D6EAF3FB8B}"/>
              </a:ext>
            </a:extLst>
          </p:cNvPr>
          <p:cNvCxnSpPr>
            <a:cxnSpLocks/>
          </p:cNvCxnSpPr>
          <p:nvPr/>
        </p:nvCxnSpPr>
        <p:spPr>
          <a:xfrm flipV="1">
            <a:off x="7605223" y="1231052"/>
            <a:ext cx="1162273" cy="1674728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4" name="Picture 53">
            <a:extLst>
              <a:ext uri="{FF2B5EF4-FFF2-40B4-BE49-F238E27FC236}">
                <a16:creationId xmlns:a16="http://schemas.microsoft.com/office/drawing/2014/main" id="{5435C02F-D853-4014-A1B0-874410E25C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2438" y="756094"/>
            <a:ext cx="2809875" cy="371475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88DF15BA-DBD5-4F14-B0CB-AE3DBB3E54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3387" y="3156089"/>
            <a:ext cx="2847975" cy="485775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3A8A042F-F2ED-42D6-B113-318115291E1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2862" y="6086875"/>
            <a:ext cx="2190750" cy="410908"/>
          </a:xfrm>
          <a:prstGeom prst="rect">
            <a:avLst/>
          </a:prstGeom>
        </p:spPr>
      </p:pic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F3A6ED20-8694-47D7-912B-C8A6468B8904}"/>
              </a:ext>
            </a:extLst>
          </p:cNvPr>
          <p:cNvCxnSpPr>
            <a:cxnSpLocks/>
          </p:cNvCxnSpPr>
          <p:nvPr/>
        </p:nvCxnSpPr>
        <p:spPr>
          <a:xfrm>
            <a:off x="7905491" y="3371733"/>
            <a:ext cx="1019105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TextBox 64">
            <a:extLst>
              <a:ext uri="{FF2B5EF4-FFF2-40B4-BE49-F238E27FC236}">
                <a16:creationId xmlns:a16="http://schemas.microsoft.com/office/drawing/2014/main" id="{5C293740-D620-4A99-91E9-A7B34136A02E}"/>
              </a:ext>
            </a:extLst>
          </p:cNvPr>
          <p:cNvSpPr txBox="1"/>
          <p:nvPr/>
        </p:nvSpPr>
        <p:spPr>
          <a:xfrm>
            <a:off x="9668871" y="100472"/>
            <a:ext cx="10871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dirty="0"/>
              <a:t>เมนูต่างๆ</a:t>
            </a:r>
            <a:endParaRPr lang="en-US" dirty="0"/>
          </a:p>
        </p:txBody>
      </p:sp>
      <p:cxnSp>
        <p:nvCxnSpPr>
          <p:cNvPr id="66" name="Connector: Elbow 65">
            <a:extLst>
              <a:ext uri="{FF2B5EF4-FFF2-40B4-BE49-F238E27FC236}">
                <a16:creationId xmlns:a16="http://schemas.microsoft.com/office/drawing/2014/main" id="{D859ABE6-91CC-44C3-8B7E-FBC4C0D9BE3F}"/>
              </a:ext>
            </a:extLst>
          </p:cNvPr>
          <p:cNvCxnSpPr>
            <a:cxnSpLocks/>
          </p:cNvCxnSpPr>
          <p:nvPr/>
        </p:nvCxnSpPr>
        <p:spPr>
          <a:xfrm rot="16200000" flipH="1">
            <a:off x="8302762" y="1918437"/>
            <a:ext cx="1870664" cy="238418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or: Elbow 66">
            <a:extLst>
              <a:ext uri="{FF2B5EF4-FFF2-40B4-BE49-F238E27FC236}">
                <a16:creationId xmlns:a16="http://schemas.microsoft.com/office/drawing/2014/main" id="{0A81DC86-5D45-4C86-811B-F237B00E6772}"/>
              </a:ext>
            </a:extLst>
          </p:cNvPr>
          <p:cNvCxnSpPr>
            <a:cxnSpLocks/>
          </p:cNvCxnSpPr>
          <p:nvPr/>
        </p:nvCxnSpPr>
        <p:spPr>
          <a:xfrm rot="16200000" flipH="1">
            <a:off x="9046892" y="1755762"/>
            <a:ext cx="1589968" cy="283071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or: Elbow 67">
            <a:extLst>
              <a:ext uri="{FF2B5EF4-FFF2-40B4-BE49-F238E27FC236}">
                <a16:creationId xmlns:a16="http://schemas.microsoft.com/office/drawing/2014/main" id="{3DAF27F9-0149-47DE-B86E-C27EEB2F8481}"/>
              </a:ext>
            </a:extLst>
          </p:cNvPr>
          <p:cNvCxnSpPr>
            <a:cxnSpLocks/>
          </p:cNvCxnSpPr>
          <p:nvPr/>
        </p:nvCxnSpPr>
        <p:spPr>
          <a:xfrm rot="16200000" flipH="1">
            <a:off x="9752149" y="1578349"/>
            <a:ext cx="1235142" cy="283071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ctor: Elbow 68">
            <a:extLst>
              <a:ext uri="{FF2B5EF4-FFF2-40B4-BE49-F238E27FC236}">
                <a16:creationId xmlns:a16="http://schemas.microsoft.com/office/drawing/2014/main" id="{A777EC3C-1854-46CC-AB41-B233A8403460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469952" y="1421247"/>
            <a:ext cx="855374" cy="283221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5A410420-3EFA-42CE-A1F3-5B31005713D6}"/>
              </a:ext>
            </a:extLst>
          </p:cNvPr>
          <p:cNvCxnSpPr>
            <a:cxnSpLocks/>
          </p:cNvCxnSpPr>
          <p:nvPr/>
        </p:nvCxnSpPr>
        <p:spPr>
          <a:xfrm rot="16200000" flipH="1">
            <a:off x="11186730" y="1257630"/>
            <a:ext cx="454862" cy="260277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TextBox 70">
            <a:extLst>
              <a:ext uri="{FF2B5EF4-FFF2-40B4-BE49-F238E27FC236}">
                <a16:creationId xmlns:a16="http://schemas.microsoft.com/office/drawing/2014/main" id="{9765C7E0-D41D-4408-B9BC-7D17656EF19C}"/>
              </a:ext>
            </a:extLst>
          </p:cNvPr>
          <p:cNvSpPr txBox="1"/>
          <p:nvPr/>
        </p:nvSpPr>
        <p:spPr>
          <a:xfrm>
            <a:off x="9294681" y="2803701"/>
            <a:ext cx="17235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/>
              <a:t>หยุด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6C36B796-1154-4AC3-BB3D-1117BB536961}"/>
              </a:ext>
            </a:extLst>
          </p:cNvPr>
          <p:cNvSpPr txBox="1"/>
          <p:nvPr/>
        </p:nvSpPr>
        <p:spPr>
          <a:xfrm>
            <a:off x="10499797" y="2184998"/>
            <a:ext cx="907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/>
              <a:t>เล่นวิดีโอ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E97DDF3C-2847-4363-843A-2742CB94C92D}"/>
              </a:ext>
            </a:extLst>
          </p:cNvPr>
          <p:cNvSpPr txBox="1"/>
          <p:nvPr/>
        </p:nvSpPr>
        <p:spPr>
          <a:xfrm>
            <a:off x="10980558" y="1835218"/>
            <a:ext cx="907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/>
              <a:t>เปิดเสียง</a:t>
            </a:r>
          </a:p>
        </p:txBody>
      </p:sp>
      <p:cxnSp>
        <p:nvCxnSpPr>
          <p:cNvPr id="75" name="Connector: Elbow 74">
            <a:extLst>
              <a:ext uri="{FF2B5EF4-FFF2-40B4-BE49-F238E27FC236}">
                <a16:creationId xmlns:a16="http://schemas.microsoft.com/office/drawing/2014/main" id="{39E3BD75-28D0-48E6-BE4D-D7E012CF67BC}"/>
              </a:ext>
            </a:extLst>
          </p:cNvPr>
          <p:cNvCxnSpPr>
            <a:cxnSpLocks/>
          </p:cNvCxnSpPr>
          <p:nvPr/>
        </p:nvCxnSpPr>
        <p:spPr>
          <a:xfrm rot="16200000" flipH="1">
            <a:off x="8401010" y="4430744"/>
            <a:ext cx="1870664" cy="238418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or: Elbow 76">
            <a:extLst>
              <a:ext uri="{FF2B5EF4-FFF2-40B4-BE49-F238E27FC236}">
                <a16:creationId xmlns:a16="http://schemas.microsoft.com/office/drawing/2014/main" id="{4CD08D53-7C7D-46A1-B699-655429E68B3F}"/>
              </a:ext>
            </a:extLst>
          </p:cNvPr>
          <p:cNvCxnSpPr>
            <a:cxnSpLocks/>
          </p:cNvCxnSpPr>
          <p:nvPr/>
        </p:nvCxnSpPr>
        <p:spPr>
          <a:xfrm rot="16200000" flipH="1">
            <a:off x="9476957" y="4132866"/>
            <a:ext cx="1235142" cy="283071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ctor: Elbow 77">
            <a:extLst>
              <a:ext uri="{FF2B5EF4-FFF2-40B4-BE49-F238E27FC236}">
                <a16:creationId xmlns:a16="http://schemas.microsoft.com/office/drawing/2014/main" id="{E5BD413A-6A18-4E4F-940B-F7FBA0025F98}"/>
              </a:ext>
            </a:extLst>
          </p:cNvPr>
          <p:cNvCxnSpPr>
            <a:cxnSpLocks/>
          </p:cNvCxnSpPr>
          <p:nvPr/>
        </p:nvCxnSpPr>
        <p:spPr>
          <a:xfrm rot="16200000" flipH="1">
            <a:off x="10362002" y="3914161"/>
            <a:ext cx="855374" cy="283221"/>
          </a:xfrm>
          <a:prstGeom prst="bentConnector2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>
            <a:extLst>
              <a:ext uri="{FF2B5EF4-FFF2-40B4-BE49-F238E27FC236}">
                <a16:creationId xmlns:a16="http://schemas.microsoft.com/office/drawing/2014/main" id="{3D42239A-4717-42AB-BD39-7FCE3496D203}"/>
              </a:ext>
            </a:extLst>
          </p:cNvPr>
          <p:cNvSpPr txBox="1"/>
          <p:nvPr/>
        </p:nvSpPr>
        <p:spPr>
          <a:xfrm>
            <a:off x="9455551" y="5342135"/>
            <a:ext cx="17235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/>
              <a:t>ถ่ายภาพ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6F14FA4B-32FD-4297-8D66-7F8BD4DAAF1F}"/>
              </a:ext>
            </a:extLst>
          </p:cNvPr>
          <p:cNvSpPr txBox="1"/>
          <p:nvPr/>
        </p:nvSpPr>
        <p:spPr>
          <a:xfrm>
            <a:off x="10194278" y="4761697"/>
            <a:ext cx="907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/>
              <a:t>บันทึกวิดีโอ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0B2E3BD-A739-46FB-8699-B56A7B394A49}"/>
              </a:ext>
            </a:extLst>
          </p:cNvPr>
          <p:cNvSpPr txBox="1"/>
          <p:nvPr/>
        </p:nvSpPr>
        <p:spPr>
          <a:xfrm>
            <a:off x="10931300" y="4345675"/>
            <a:ext cx="907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/>
              <a:t>ตัดการบักทึก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91747B9B-032D-4391-B6FD-FC2343C97919}"/>
              </a:ext>
            </a:extLst>
          </p:cNvPr>
          <p:cNvSpPr txBox="1"/>
          <p:nvPr/>
        </p:nvSpPr>
        <p:spPr>
          <a:xfrm>
            <a:off x="11498350" y="1465884"/>
            <a:ext cx="90759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/>
              <a:t>ปรับจอ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BD11E365-375D-457B-A147-2439D8D7E9C3}"/>
              </a:ext>
            </a:extLst>
          </p:cNvPr>
          <p:cNvSpPr txBox="1"/>
          <p:nvPr/>
        </p:nvSpPr>
        <p:spPr>
          <a:xfrm>
            <a:off x="9036486" y="6459347"/>
            <a:ext cx="146331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100" dirty="0"/>
              <a:t>เลือกเวลาการบันทึก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B22997CC-168A-454D-805B-E8A02A001EC6}"/>
              </a:ext>
            </a:extLst>
          </p:cNvPr>
          <p:cNvSpPr txBox="1"/>
          <p:nvPr/>
        </p:nvSpPr>
        <p:spPr>
          <a:xfrm>
            <a:off x="9993546" y="2528425"/>
            <a:ext cx="172355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h-TH" sz="1600" dirty="0"/>
              <a:t>ปรับความเร็ว</a:t>
            </a:r>
          </a:p>
        </p:txBody>
      </p:sp>
      <p:cxnSp>
        <p:nvCxnSpPr>
          <p:cNvPr id="91" name="Connector: Elbow 90">
            <a:extLst>
              <a:ext uri="{FF2B5EF4-FFF2-40B4-BE49-F238E27FC236}">
                <a16:creationId xmlns:a16="http://schemas.microsoft.com/office/drawing/2014/main" id="{9B71CD2D-6C72-4DDD-88CA-0192A4964862}"/>
              </a:ext>
            </a:extLst>
          </p:cNvPr>
          <p:cNvCxnSpPr>
            <a:cxnSpLocks/>
          </p:cNvCxnSpPr>
          <p:nvPr/>
        </p:nvCxnSpPr>
        <p:spPr>
          <a:xfrm rot="16200000" flipH="1">
            <a:off x="6389767" y="4163092"/>
            <a:ext cx="2432666" cy="1874319"/>
          </a:xfrm>
          <a:prstGeom prst="bentConnector2">
            <a:avLst/>
          </a:prstGeom>
          <a:ln>
            <a:tailEnd type="triangle"/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29847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D2B8025-0B33-4A96-8235-3186C5BE7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2421" y="877824"/>
            <a:ext cx="2591871" cy="576072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87281C3-57F7-4128-AD00-305A1CBE791D}"/>
              </a:ext>
            </a:extLst>
          </p:cNvPr>
          <p:cNvSpPr txBox="1"/>
          <p:nvPr/>
        </p:nvSpPr>
        <p:spPr>
          <a:xfrm>
            <a:off x="4299966" y="177302"/>
            <a:ext cx="27317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800" dirty="0"/>
              <a:t>เลือกเวลาการบันทึก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969967-D59C-4A64-9069-7E24858A54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6424" y="1177861"/>
            <a:ext cx="942975" cy="31432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43A979-4DD9-4AED-91EC-3243C3CABA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1736" y="2576473"/>
            <a:ext cx="2581275" cy="1704975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21C0147D-489D-4873-8F97-94538AC4E07D}"/>
              </a:ext>
            </a:extLst>
          </p:cNvPr>
          <p:cNvCxnSpPr>
            <a:cxnSpLocks/>
          </p:cNvCxnSpPr>
          <p:nvPr/>
        </p:nvCxnSpPr>
        <p:spPr>
          <a:xfrm flipV="1">
            <a:off x="2697789" y="1335023"/>
            <a:ext cx="4333947" cy="157163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E0261F67-CBCD-4544-B17E-58EC538D37AC}"/>
              </a:ext>
            </a:extLst>
          </p:cNvPr>
          <p:cNvCxnSpPr>
            <a:cxnSpLocks/>
          </p:cNvCxnSpPr>
          <p:nvPr/>
        </p:nvCxnSpPr>
        <p:spPr>
          <a:xfrm>
            <a:off x="3445222" y="2619603"/>
            <a:ext cx="3430086" cy="809397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F5C1288D-ABEF-48D2-A28E-3B186AD741F7}"/>
              </a:ext>
            </a:extLst>
          </p:cNvPr>
          <p:cNvSpPr txBox="1"/>
          <p:nvPr/>
        </p:nvSpPr>
        <p:spPr>
          <a:xfrm>
            <a:off x="7048777" y="4281448"/>
            <a:ext cx="133402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dirty="0"/>
              <a:t>เลือกวันที่บันทึกเวลา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DB37FB-101D-45C2-8ABA-2D597540EC2D}"/>
              </a:ext>
            </a:extLst>
          </p:cNvPr>
          <p:cNvSpPr txBox="1"/>
          <p:nvPr/>
        </p:nvSpPr>
        <p:spPr>
          <a:xfrm>
            <a:off x="7184589" y="1554709"/>
            <a:ext cx="10166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dirty="0"/>
              <a:t>เลือกวันเดือนปี</a:t>
            </a:r>
          </a:p>
        </p:txBody>
      </p:sp>
    </p:spTree>
    <p:extLst>
      <p:ext uri="{BB962C8B-B14F-4D97-AF65-F5344CB8AC3E}">
        <p14:creationId xmlns:p14="http://schemas.microsoft.com/office/powerpoint/2010/main" val="38545104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9DF0D3C-7394-4737-A5B1-C848572C59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87" y="364921"/>
            <a:ext cx="2855323" cy="634627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1C8F01-5999-4A6B-BC84-FAAECD31962C}"/>
              </a:ext>
            </a:extLst>
          </p:cNvPr>
          <p:cNvSpPr txBox="1"/>
          <p:nvPr/>
        </p:nvSpPr>
        <p:spPr>
          <a:xfrm>
            <a:off x="6784848" y="4528449"/>
            <a:ext cx="112883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h-TH" sz="1600" dirty="0"/>
              <a:t>เลือกเวลาบันทึก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C29E5C1-0B47-40B7-AF97-D01167DB07EA}"/>
              </a:ext>
            </a:extLst>
          </p:cNvPr>
          <p:cNvSpPr txBox="1"/>
          <p:nvPr/>
        </p:nvSpPr>
        <p:spPr>
          <a:xfrm>
            <a:off x="4583430" y="103311"/>
            <a:ext cx="27317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800" dirty="0"/>
              <a:t>เลือกเวลาการบันทึก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0B2B92A-873C-42B5-BBE5-8C7BF2831710}"/>
              </a:ext>
            </a:extLst>
          </p:cNvPr>
          <p:cNvCxnSpPr>
            <a:cxnSpLocks/>
          </p:cNvCxnSpPr>
          <p:nvPr/>
        </p:nvCxnSpPr>
        <p:spPr>
          <a:xfrm>
            <a:off x="3794760" y="4697726"/>
            <a:ext cx="2990088" cy="0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7029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2606</TotalTime>
  <Words>93</Words>
  <Application>Microsoft Office PowerPoint</Application>
  <PresentationFormat>Widescreen</PresentationFormat>
  <Paragraphs>29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Rungroj</dc:creator>
  <cp:lastModifiedBy>Rungroj</cp:lastModifiedBy>
  <cp:revision>16</cp:revision>
  <dcterms:created xsi:type="dcterms:W3CDTF">2021-04-17T07:29:06Z</dcterms:created>
  <dcterms:modified xsi:type="dcterms:W3CDTF">2021-04-19T03:01:23Z</dcterms:modified>
</cp:coreProperties>
</file>